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66" r:id="rId1"/>
  </p:sldMasterIdLst>
  <p:notesMasterIdLst>
    <p:notesMasterId r:id="rId8"/>
  </p:notesMasterIdLst>
  <p:sldIdLst>
    <p:sldId id="256" r:id="rId2"/>
    <p:sldId id="291" r:id="rId3"/>
    <p:sldId id="347" r:id="rId4"/>
    <p:sldId id="348" r:id="rId5"/>
    <p:sldId id="349" r:id="rId6"/>
    <p:sldId id="315" r:id="rId7"/>
  </p:sldIdLst>
  <p:sldSz cx="13444538" cy="7562850"/>
  <p:notesSz cx="10693400" cy="7562850"/>
  <p:defaultTextStyle>
    <a:defPPr>
      <a:defRPr lang="ru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62" userDrawn="1">
          <p15:clr>
            <a:srgbClr val="A4A3A4"/>
          </p15:clr>
        </p15:guide>
        <p15:guide id="2" pos="5531" userDrawn="1">
          <p15:clr>
            <a:srgbClr val="A4A3A4"/>
          </p15:clr>
        </p15:guide>
        <p15:guide id="3" pos="4235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12987E-96AA-6782-5DEC-8B9B77F0CA93}" name="Sklyarenko Dmitry" initials="SD" userId="4c229fb7d64fa814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на Подуто" initials="АП" lastIdx="2" clrIdx="0">
    <p:extLst>
      <p:ext uri="{19B8F6BF-5375-455C-9EA6-DF929625EA0E}">
        <p15:presenceInfo xmlns:p15="http://schemas.microsoft.com/office/powerpoint/2012/main" userId="b7618de4a876ea4a" providerId="Windows Live"/>
      </p:ext>
    </p:extLst>
  </p:cmAuthor>
  <p:cmAuthor id="2" name="Sklyarenko Dmitry" initials="SD" lastIdx="4" clrIdx="1">
    <p:extLst>
      <p:ext uri="{19B8F6BF-5375-455C-9EA6-DF929625EA0E}">
        <p15:presenceInfo xmlns:p15="http://schemas.microsoft.com/office/powerpoint/2012/main" userId="4c229fb7d64fa8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BC42"/>
    <a:srgbClr val="9DC42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62" autoAdjust="0"/>
    <p:restoredTop sz="85646" autoAdjust="0"/>
  </p:normalViewPr>
  <p:slideViewPr>
    <p:cSldViewPr>
      <p:cViewPr varScale="1">
        <p:scale>
          <a:sx n="89" d="100"/>
          <a:sy n="89" d="100"/>
        </p:scale>
        <p:origin x="1242" y="78"/>
      </p:cViewPr>
      <p:guideLst>
        <p:guide orient="horz" pos="2862"/>
        <p:guide pos="5531"/>
        <p:guide pos="423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Relationship Id="rId14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CBE569-FF62-49B1-9C24-D972684BB12F}" type="datetimeFigureOut">
              <a:rPr lang="ru-RU" smtClean="0"/>
              <a:t>19.03.2024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79750" y="946150"/>
            <a:ext cx="45339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589257-566F-4F53-88E1-11478F1E22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864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rgbClr val="80B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80240671-2A88-477E-93AB-C3D0ABEAD3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5769" y="276225"/>
            <a:ext cx="12573000" cy="70104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EDFA2-E68E-4FE6-A7C3-370E35483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0567" y="1237717"/>
            <a:ext cx="10083404" cy="2632992"/>
          </a:xfrm>
        </p:spPr>
        <p:txBody>
          <a:bodyPr anchor="b"/>
          <a:lstStyle>
            <a:lvl1pPr algn="ctr">
              <a:defRPr sz="6616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E1A800-9A76-4CBA-AF13-E284F98F6E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0567" y="3972247"/>
            <a:ext cx="10083404" cy="18259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4154" indent="0" algn="ctr">
              <a:buNone/>
              <a:defRPr sz="2205"/>
            </a:lvl2pPr>
            <a:lvl3pPr marL="1008309" indent="0" algn="ctr">
              <a:buNone/>
              <a:defRPr sz="1985"/>
            </a:lvl3pPr>
            <a:lvl4pPr marL="1512463" indent="0" algn="ctr">
              <a:buNone/>
              <a:defRPr sz="1764"/>
            </a:lvl4pPr>
            <a:lvl5pPr marL="2016618" indent="0" algn="ctr">
              <a:buNone/>
              <a:defRPr sz="1764"/>
            </a:lvl5pPr>
            <a:lvl6pPr marL="2520772" indent="0" algn="ctr">
              <a:buNone/>
              <a:defRPr sz="1764"/>
            </a:lvl6pPr>
            <a:lvl7pPr marL="3024927" indent="0" algn="ctr">
              <a:buNone/>
              <a:defRPr sz="1764"/>
            </a:lvl7pPr>
            <a:lvl8pPr marL="3529081" indent="0" algn="ctr">
              <a:buNone/>
              <a:defRPr sz="1764"/>
            </a:lvl8pPr>
            <a:lvl9pPr marL="4033236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98134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BFFF88-44CE-4255-86B5-002BBE08E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FA9FB6-ADFA-4FF3-A529-FC601DFF0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09EC32-6851-415D-B5EC-B6AAEDC9C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29F63E4-4397-4F1D-8BF0-687D18EC4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A9389-DDCF-400E-8487-C00D086CA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896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919773C-FEA9-4FC5-8FC4-4E083DE80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DC437DE-559D-4760-80E1-95B1574E4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CDF71A-1BDA-4649-BB7B-670493A79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A9389-DDCF-400E-8487-C00D086CA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11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446E80-4745-42A3-B2BA-22A8149D6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7C48CE-3D09-49BB-9028-044DED5B8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680" y="1088911"/>
            <a:ext cx="6806297" cy="5374525"/>
          </a:xfrm>
          <a:prstGeom prst="rect">
            <a:avLst/>
          </a:prstGeo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77B301-0864-4964-A39A-D2A1C6F62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F2D7F0-781D-4B00-8121-73775EFF9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3E5C5D-50C0-4965-BD89-AB5FB3436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A40B88-CEB0-43FF-95CB-22D9B129D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A9389-DDCF-400E-8487-C00D086CA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542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7ECE94-C61C-42E2-8E92-8239317AA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64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2505EFD-A19E-425E-B47F-85470F8879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15680" y="1088911"/>
            <a:ext cx="6806297" cy="5374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29"/>
            </a:lvl1pPr>
            <a:lvl2pPr marL="504154" indent="0">
              <a:buNone/>
              <a:defRPr sz="3088"/>
            </a:lvl2pPr>
            <a:lvl3pPr marL="1008309" indent="0">
              <a:buNone/>
              <a:defRPr sz="2646"/>
            </a:lvl3pPr>
            <a:lvl4pPr marL="1512463" indent="0">
              <a:buNone/>
              <a:defRPr sz="2205"/>
            </a:lvl4pPr>
            <a:lvl5pPr marL="2016618" indent="0">
              <a:buNone/>
              <a:defRPr sz="2205"/>
            </a:lvl5pPr>
            <a:lvl6pPr marL="2520772" indent="0">
              <a:buNone/>
              <a:defRPr sz="2205"/>
            </a:lvl6pPr>
            <a:lvl7pPr marL="3024927" indent="0">
              <a:buNone/>
              <a:defRPr sz="2205"/>
            </a:lvl7pPr>
            <a:lvl8pPr marL="3529081" indent="0">
              <a:buNone/>
              <a:defRPr sz="2205"/>
            </a:lvl8pPr>
            <a:lvl9pPr marL="4033236" indent="0">
              <a:buNone/>
              <a:defRPr sz="2205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D49298-BFFE-470F-B482-8D7B9F7DEE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064" y="2268855"/>
            <a:ext cx="4336213" cy="42033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64"/>
            </a:lvl1pPr>
            <a:lvl2pPr marL="504154" indent="0">
              <a:buNone/>
              <a:defRPr sz="1544"/>
            </a:lvl2pPr>
            <a:lvl3pPr marL="1008309" indent="0">
              <a:buNone/>
              <a:defRPr sz="1323"/>
            </a:lvl3pPr>
            <a:lvl4pPr marL="1512463" indent="0">
              <a:buNone/>
              <a:defRPr sz="1103"/>
            </a:lvl4pPr>
            <a:lvl5pPr marL="2016618" indent="0">
              <a:buNone/>
              <a:defRPr sz="1103"/>
            </a:lvl5pPr>
            <a:lvl6pPr marL="2520772" indent="0">
              <a:buNone/>
              <a:defRPr sz="1103"/>
            </a:lvl6pPr>
            <a:lvl7pPr marL="3024927" indent="0">
              <a:buNone/>
              <a:defRPr sz="1103"/>
            </a:lvl7pPr>
            <a:lvl8pPr marL="3529081" indent="0">
              <a:buNone/>
              <a:defRPr sz="1103"/>
            </a:lvl8pPr>
            <a:lvl9pPr marL="4033236" indent="0">
              <a:buNone/>
              <a:defRPr sz="110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499237-F7DD-4F4A-9987-DAC2136C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3FCB04-8F82-4BB0-9E83-A3B45B31E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1695A3-3D1C-49B5-A7A9-88D346AAA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A9389-DDCF-400E-8487-C00D086CA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764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E762F7-7FB7-4708-B715-358A1DC4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CA0BDC-4E9A-41C5-9DE5-8DA6D648B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863" y="1571625"/>
            <a:ext cx="11969363" cy="524019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81C293-68DD-48C1-B974-7904B83A2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D474CA-5667-44FA-9B4D-048E37A37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ABD486-59ED-47E6-B5A4-A759695D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A9389-DDCF-400E-8487-C00D086CA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656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81CBEDC-D5A5-43DC-8932-A24B5933A9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21247" y="402652"/>
            <a:ext cx="2898979" cy="640916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9CD7CB-4448-42CC-B1B8-E48AED79C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24312" y="402652"/>
            <a:ext cx="8528879" cy="640916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006D6F-FF88-4BA1-9519-D36F063FA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75A0E3-9FF1-41E2-990C-E9CFEA071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60DD56-9E29-4F5B-B0C7-C5C1EA53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A9389-DDCF-400E-8487-C00D086CA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680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80B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35F044C8-DB80-4A3E-9745-4A139BC142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9569" y="302419"/>
            <a:ext cx="12725400" cy="695801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16681" y="4235196"/>
            <a:ext cx="941117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3600"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08341" y="2344483"/>
            <a:ext cx="11427857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sz="8800"/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E87085-6E25-4E0E-ABFB-392BE639E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069" y="428626"/>
            <a:ext cx="11970157" cy="609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15EB6D-DFA3-4A14-8BB3-C8E079D43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069" y="1571625"/>
            <a:ext cx="11970157" cy="52401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4F6CA9-8586-4797-99E9-57117C869E40}"/>
              </a:ext>
            </a:extLst>
          </p:cNvPr>
          <p:cNvSpPr/>
          <p:nvPr userDrawn="1"/>
        </p:nvSpPr>
        <p:spPr>
          <a:xfrm>
            <a:off x="12742069" y="0"/>
            <a:ext cx="1219200" cy="7562850"/>
          </a:xfrm>
          <a:prstGeom prst="roundRect">
            <a:avLst>
              <a:gd name="adj" fmla="val 25417"/>
            </a:avLst>
          </a:prstGeom>
          <a:solidFill>
            <a:srgbClr val="80B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75CB16-E06C-4B2E-A944-6A77B1D51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742069" y="6894941"/>
            <a:ext cx="702469" cy="402652"/>
          </a:xfrm>
        </p:spPr>
        <p:txBody>
          <a:bodyPr/>
          <a:lstStyle>
            <a:lvl1pPr algn="ctr">
              <a:defRPr sz="1200" b="1">
                <a:solidFill>
                  <a:srgbClr val="FFFFFF"/>
                </a:solidFill>
              </a:defRPr>
            </a:lvl1pPr>
          </a:lstStyle>
          <a:p>
            <a:fld id="{F32A9389-DDCF-400E-8487-C00D086CA40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FAA878-4B52-4459-8AB5-ABFF6BE3F5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524942" y="1679789"/>
            <a:ext cx="1219200" cy="2408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F7E493-E8BF-4395-A16C-EB6FABAF6410}"/>
              </a:ext>
            </a:extLst>
          </p:cNvPr>
          <p:cNvSpPr txBox="1"/>
          <p:nvPr userDrawn="1"/>
        </p:nvSpPr>
        <p:spPr>
          <a:xfrm rot="16200000">
            <a:off x="12359213" y="137726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gopark.ru</a:t>
            </a:r>
            <a:endParaRPr lang="ru-RU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843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46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75CB16-E06C-4B2E-A944-6A77B1D51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742069" y="6894941"/>
            <a:ext cx="702469" cy="402652"/>
          </a:xfrm>
        </p:spPr>
        <p:txBody>
          <a:bodyPr/>
          <a:lstStyle>
            <a:lvl1pPr algn="ctr">
              <a:defRPr sz="1200" b="1">
                <a:solidFill>
                  <a:srgbClr val="FFFFFF"/>
                </a:solidFill>
              </a:defRPr>
            </a:lvl1pPr>
          </a:lstStyle>
          <a:p>
            <a:fld id="{F32A9389-DDCF-400E-8487-C00D086CA40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FAA878-4B52-4459-8AB5-ABFF6BE3F5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524942" y="1679789"/>
            <a:ext cx="1219200" cy="2408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F7E493-E8BF-4395-A16C-EB6FABAF6410}"/>
              </a:ext>
            </a:extLst>
          </p:cNvPr>
          <p:cNvSpPr txBox="1"/>
          <p:nvPr userDrawn="1"/>
        </p:nvSpPr>
        <p:spPr>
          <a:xfrm rot="16200000">
            <a:off x="12359213" y="137726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gopark.ru</a:t>
            </a:r>
            <a:endParaRPr lang="ru-RU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57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46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33A2AB6D-D4E6-4E3F-AC38-920CF96D5A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3444538" cy="756285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75CB16-E06C-4B2E-A944-6A77B1D51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742069" y="6894941"/>
            <a:ext cx="702469" cy="402652"/>
          </a:xfrm>
        </p:spPr>
        <p:txBody>
          <a:bodyPr/>
          <a:lstStyle>
            <a:lvl1pPr algn="ctr">
              <a:defRPr sz="1200" b="1">
                <a:solidFill>
                  <a:srgbClr val="FFFFFF"/>
                </a:solidFill>
              </a:defRPr>
            </a:lvl1pPr>
          </a:lstStyle>
          <a:p>
            <a:fld id="{F32A9389-DDCF-400E-8487-C00D086CA40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FAA878-4B52-4459-8AB5-ABFF6BE3F5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524942" y="1679789"/>
            <a:ext cx="1219200" cy="2408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F7E493-E8BF-4395-A16C-EB6FABAF6410}"/>
              </a:ext>
            </a:extLst>
          </p:cNvPr>
          <p:cNvSpPr txBox="1"/>
          <p:nvPr userDrawn="1"/>
        </p:nvSpPr>
        <p:spPr>
          <a:xfrm rot="16200000">
            <a:off x="12359213" y="137726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gopark.ru</a:t>
            </a:r>
            <a:endParaRPr lang="ru-RU" sz="1200" dirty="0">
              <a:solidFill>
                <a:srgbClr val="FFFFFF"/>
              </a:solidFill>
            </a:endParaRP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89B871EC-BBBD-4FF6-A7BE-FD396E404D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428625"/>
            <a:ext cx="12192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35C2EA8D-1858-4D17-B9F4-8A5F6A0DE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51063" y="1038225"/>
            <a:ext cx="4800600" cy="533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id="{3F82C9E2-723B-460B-8AE8-E9D737EE85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1063" y="428625"/>
            <a:ext cx="7390606" cy="533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7E610F1F-FDA9-460C-AF50-E43A0D9B01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2772" y="6391275"/>
            <a:ext cx="8958896" cy="9063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id="{7976F702-E529-4420-BED1-732BF9DD5F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2771" y="5739765"/>
            <a:ext cx="8958897" cy="533400"/>
          </a:xfrm>
        </p:spPr>
        <p:txBody>
          <a:bodyPr>
            <a:noAutofit/>
          </a:bodyPr>
          <a:lstStyle>
            <a:lvl1pPr>
              <a:defRPr sz="2400" b="1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20811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46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bg>
      <p:bgPr>
        <a:solidFill>
          <a:srgbClr val="80B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EC642E1-6033-47BD-ADCE-57E30B5CBB28}"/>
              </a:ext>
            </a:extLst>
          </p:cNvPr>
          <p:cNvSpPr/>
          <p:nvPr userDrawn="1"/>
        </p:nvSpPr>
        <p:spPr>
          <a:xfrm>
            <a:off x="550069" y="1190624"/>
            <a:ext cx="12192794" cy="6106969"/>
          </a:xfrm>
          <a:prstGeom prst="roundRect">
            <a:avLst>
              <a:gd name="adj" fmla="val 60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E87085-6E25-4E0E-ABFB-392BE639E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069" y="428626"/>
            <a:ext cx="11970157" cy="6095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15EB6D-DFA3-4A14-8BB3-C8E079D43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069" y="1571625"/>
            <a:ext cx="11970157" cy="52401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4F6CA9-8586-4797-99E9-57117C869E40}"/>
              </a:ext>
            </a:extLst>
          </p:cNvPr>
          <p:cNvSpPr/>
          <p:nvPr userDrawn="1"/>
        </p:nvSpPr>
        <p:spPr>
          <a:xfrm>
            <a:off x="12742069" y="0"/>
            <a:ext cx="1219200" cy="7562850"/>
          </a:xfrm>
          <a:prstGeom prst="roundRect">
            <a:avLst>
              <a:gd name="adj" fmla="val 25417"/>
            </a:avLst>
          </a:prstGeom>
          <a:solidFill>
            <a:srgbClr val="80B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75CB16-E06C-4B2E-A944-6A77B1D51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742069" y="6894941"/>
            <a:ext cx="702469" cy="402652"/>
          </a:xfrm>
        </p:spPr>
        <p:txBody>
          <a:bodyPr/>
          <a:lstStyle>
            <a:lvl1pPr algn="ctr">
              <a:defRPr sz="1200" b="1">
                <a:solidFill>
                  <a:srgbClr val="FFFFFF"/>
                </a:solidFill>
              </a:defRPr>
            </a:lvl1pPr>
          </a:lstStyle>
          <a:p>
            <a:fld id="{F32A9389-DDCF-400E-8487-C00D086CA40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FAA878-4B52-4459-8AB5-ABFF6BE3F5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524942" y="1679789"/>
            <a:ext cx="1219200" cy="2408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F7E493-E8BF-4395-A16C-EB6FABAF6410}"/>
              </a:ext>
            </a:extLst>
          </p:cNvPr>
          <p:cNvSpPr txBox="1"/>
          <p:nvPr userDrawn="1"/>
        </p:nvSpPr>
        <p:spPr>
          <a:xfrm rot="16200000">
            <a:off x="12359213" y="137726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gopark.ru</a:t>
            </a:r>
            <a:endParaRPr lang="ru-RU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295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46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80B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429A83-A6E9-4867-A9EB-3F346EC32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2208457"/>
            <a:ext cx="5942806" cy="3145935"/>
          </a:xfrm>
        </p:spPr>
        <p:txBody>
          <a:bodyPr anchor="ctr"/>
          <a:lstStyle>
            <a:lvl1pPr>
              <a:defRPr sz="6616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8" name="Объект 5">
            <a:extLst>
              <a:ext uri="{FF2B5EF4-FFF2-40B4-BE49-F238E27FC236}">
                <a16:creationId xmlns:a16="http://schemas.microsoft.com/office/drawing/2014/main" id="{E0539C5F-3A53-48AA-BF30-F0D9AF7578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50871" y="428625"/>
            <a:ext cx="5791198" cy="685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37846A8E-1F77-4B50-BD0E-1C6D70850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742069" y="6894941"/>
            <a:ext cx="702469" cy="402652"/>
          </a:xfrm>
        </p:spPr>
        <p:txBody>
          <a:bodyPr/>
          <a:lstStyle>
            <a:lvl1pPr algn="ctr">
              <a:defRPr sz="1200" b="1">
                <a:solidFill>
                  <a:srgbClr val="FFFFFF"/>
                </a:solidFill>
              </a:defRPr>
            </a:lvl1pPr>
          </a:lstStyle>
          <a:p>
            <a:fld id="{F32A9389-DDCF-400E-8487-C00D086CA40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0D80A5-69A2-4906-AC29-642B25F960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524942" y="1679789"/>
            <a:ext cx="1219200" cy="2408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2ED3A8-DBDA-44B9-916C-F792DCD05385}"/>
              </a:ext>
            </a:extLst>
          </p:cNvPr>
          <p:cNvSpPr txBox="1"/>
          <p:nvPr userDrawn="1"/>
        </p:nvSpPr>
        <p:spPr>
          <a:xfrm rot="16200000">
            <a:off x="12359213" y="137726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gopark.ru</a:t>
            </a:r>
            <a:endParaRPr lang="ru-RU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687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0" userDrawn="1">
          <p15:clr>
            <a:srgbClr val="FBAE40"/>
          </p15:clr>
        </p15:guide>
        <p15:guide id="2" pos="437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rgbClr val="80B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429A83-A6E9-4867-A9EB-3F346EC32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869" y="428627"/>
            <a:ext cx="9144000" cy="609600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8" name="Объект 5">
            <a:extLst>
              <a:ext uri="{FF2B5EF4-FFF2-40B4-BE49-F238E27FC236}">
                <a16:creationId xmlns:a16="http://schemas.microsoft.com/office/drawing/2014/main" id="{E0539C5F-3A53-48AA-BF30-F0D9AF7578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-1507330" y="0"/>
            <a:ext cx="4267200" cy="75628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37846A8E-1F77-4B50-BD0E-1C6D70850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742069" y="6894941"/>
            <a:ext cx="702469" cy="402652"/>
          </a:xfrm>
        </p:spPr>
        <p:txBody>
          <a:bodyPr/>
          <a:lstStyle>
            <a:lvl1pPr algn="ctr">
              <a:defRPr sz="1200" b="1">
                <a:solidFill>
                  <a:srgbClr val="FFFFFF"/>
                </a:solidFill>
              </a:defRPr>
            </a:lvl1pPr>
          </a:lstStyle>
          <a:p>
            <a:fld id="{F32A9389-DDCF-400E-8487-C00D086CA40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0D80A5-69A2-4906-AC29-642B25F960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524942" y="1679789"/>
            <a:ext cx="1219200" cy="2408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2ED3A8-DBDA-44B9-916C-F792DCD05385}"/>
              </a:ext>
            </a:extLst>
          </p:cNvPr>
          <p:cNvSpPr txBox="1"/>
          <p:nvPr userDrawn="1"/>
        </p:nvSpPr>
        <p:spPr>
          <a:xfrm rot="16200000">
            <a:off x="12359213" y="137726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gopark.ru</a:t>
            </a:r>
            <a:endParaRPr lang="ru-RU" sz="1200" dirty="0">
              <a:solidFill>
                <a:srgbClr val="FFFFFF"/>
              </a:solidFill>
            </a:endParaRPr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94D3BB03-8244-43BD-96C2-5BFE3A1BB8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40869" y="1571624"/>
            <a:ext cx="9144000" cy="57150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06280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0">
          <p15:clr>
            <a:srgbClr val="FBAE40"/>
          </p15:clr>
        </p15:guide>
        <p15:guide id="2" pos="437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513CC3-EE09-4D69-B443-C6EA1E0FE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1087C9-D139-478A-AF6A-DAEE730CB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4312" y="2013259"/>
            <a:ext cx="5713929" cy="47985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36E993-657B-4FBA-A774-A8DA9CB86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6297" y="2013259"/>
            <a:ext cx="5713929" cy="47985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C2A9BD-65A9-4F97-B913-4CDC1DB6F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9FAF1E-F444-48A2-8B83-891D360FA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B89E88-FA3B-49FD-8DE5-0C8D3591F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A9389-DDCF-400E-8487-C00D086CA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564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3E5C38-D82C-4210-B487-EE9795660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63" y="402652"/>
            <a:ext cx="11595914" cy="146180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C8E609-2C1A-414F-96AE-30E04674F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6064" y="1853949"/>
            <a:ext cx="5687669" cy="90859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2D1FD2-7EAA-495A-AEEC-9B47630237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6064" y="2762541"/>
            <a:ext cx="5687669" cy="40632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942005-32BB-4B76-9600-115E293B63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6297" y="1853949"/>
            <a:ext cx="5715680" cy="90859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4154" indent="0">
              <a:buNone/>
              <a:defRPr sz="2205" b="1"/>
            </a:lvl2pPr>
            <a:lvl3pPr marL="1008309" indent="0">
              <a:buNone/>
              <a:defRPr sz="1985" b="1"/>
            </a:lvl3pPr>
            <a:lvl4pPr marL="1512463" indent="0">
              <a:buNone/>
              <a:defRPr sz="1764" b="1"/>
            </a:lvl4pPr>
            <a:lvl5pPr marL="2016618" indent="0">
              <a:buNone/>
              <a:defRPr sz="1764" b="1"/>
            </a:lvl5pPr>
            <a:lvl6pPr marL="2520772" indent="0">
              <a:buNone/>
              <a:defRPr sz="1764" b="1"/>
            </a:lvl6pPr>
            <a:lvl7pPr marL="3024927" indent="0">
              <a:buNone/>
              <a:defRPr sz="1764" b="1"/>
            </a:lvl7pPr>
            <a:lvl8pPr marL="3529081" indent="0">
              <a:buNone/>
              <a:defRPr sz="1764" b="1"/>
            </a:lvl8pPr>
            <a:lvl9pPr marL="4033236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B62BCB-89F1-4B77-8147-840B1339AA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06297" y="2762541"/>
            <a:ext cx="5715680" cy="40632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4E4D88B-FEF4-4C13-9C32-D4CA2F519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408EDBE-FBC2-454C-A339-623C359E3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626A773-C63E-4EC3-9D8D-C78690A6A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A9389-DDCF-400E-8487-C00D086CA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15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6E5697-347E-439A-B656-3C1E1693D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28626"/>
            <a:ext cx="11969363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7A72A7-5DDE-4AAB-B5EE-5DD7E80D9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571625"/>
            <a:ext cx="11969363" cy="5240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67C54B-18EB-4D1C-9ADF-11384B6BA6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312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7EC3B0-941B-490D-BCA4-95BA2433F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3503" y="7009642"/>
            <a:ext cx="4537532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E8F36-0B1B-4FDE-9C29-85CA499CE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95205" y="7009642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A9389-DDCF-400E-8487-C00D086CA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533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82" r:id="rId3"/>
    <p:sldLayoutId id="2147483683" r:id="rId4"/>
    <p:sldLayoutId id="2147483680" r:id="rId5"/>
    <p:sldLayoutId id="2147483669" r:id="rId6"/>
    <p:sldLayoutId id="2147483681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61" r:id="rId16"/>
  </p:sldLayoutIdLst>
  <p:hf hdr="0" ftr="0" dt="0"/>
  <p:txStyles>
    <p:titleStyle>
      <a:lvl1pPr algn="l" defTabSz="1008309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77" indent="-252077" algn="l" defTabSz="1008309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56232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60386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764541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268695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772849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004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158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313" indent="-252077" algn="l" defTabSz="1008309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154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309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463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618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0772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4927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081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236" algn="l" defTabSz="1008309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8027" userDrawn="1">
          <p15:clr>
            <a:srgbClr val="F26B43"/>
          </p15:clr>
        </p15:guide>
        <p15:guide id="2" pos="347" userDrawn="1">
          <p15:clr>
            <a:srgbClr val="F26B43"/>
          </p15:clr>
        </p15:guide>
        <p15:guide id="3" orient="horz" pos="270" userDrawn="1">
          <p15:clr>
            <a:srgbClr val="F26B43"/>
          </p15:clr>
        </p15:guide>
        <p15:guide id="4" orient="horz" pos="990" userDrawn="1">
          <p15:clr>
            <a:srgbClr val="F26B43"/>
          </p15:clr>
        </p15:guide>
        <p15:guide id="5" orient="horz" pos="6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14">
            <a:extLst>
              <a:ext uri="{FF2B5EF4-FFF2-40B4-BE49-F238E27FC236}">
                <a16:creationId xmlns:a16="http://schemas.microsoft.com/office/drawing/2014/main" id="{6FCE4A65-CF09-41E5-9C1B-8B85FF7897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t="1668" r="16073" b="4391"/>
          <a:stretch/>
        </p:blipFill>
        <p:spPr>
          <a:xfrm>
            <a:off x="0" y="0"/>
            <a:ext cx="9521414" cy="7561476"/>
          </a:xfrm>
          <a:prstGeom prst="rect">
            <a:avLst/>
          </a:prstGeom>
        </p:spPr>
      </p:pic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D79ED44B-5B21-421F-8D04-F5B810D920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469" y="5915025"/>
            <a:ext cx="11620268" cy="762000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>
                <a:solidFill>
                  <a:srgbClr val="FFFFFF"/>
                </a:solidFill>
              </a:rPr>
              <a:t>Сеточные лабиринты на деревьях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8EC1AC-FFED-412D-AC3B-6E48F9A0B467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69" y="3362469"/>
            <a:ext cx="9448800" cy="18667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0FF54A-B710-42A6-BFF8-F0E85ED24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7" y="0"/>
            <a:ext cx="13445065" cy="756285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FF95E3F-D4D0-4EF8-9549-9269B24A46E4}"/>
              </a:ext>
            </a:extLst>
          </p:cNvPr>
          <p:cNvSpPr/>
          <p:nvPr/>
        </p:nvSpPr>
        <p:spPr>
          <a:xfrm>
            <a:off x="9389269" y="-501"/>
            <a:ext cx="4360069" cy="7581265"/>
          </a:xfrm>
          <a:prstGeom prst="rect">
            <a:avLst/>
          </a:prstGeom>
          <a:solidFill>
            <a:srgbClr val="80B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F34CA56-08AD-4E02-BED4-AD4AD88C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2</a:t>
            </a:fld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3CD16D53-9CC9-4CE9-B478-9E09792304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65468" y="436089"/>
            <a:ext cx="3240000" cy="994611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solidFill>
                  <a:schemeClr val="bg1"/>
                </a:solidFill>
              </a:rPr>
              <a:t>Сеточные лабиринты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901DA1-32CE-4B49-B968-12B68A4E3F81}"/>
              </a:ext>
            </a:extLst>
          </p:cNvPr>
          <p:cNvSpPr txBox="1"/>
          <p:nvPr/>
        </p:nvSpPr>
        <p:spPr>
          <a:xfrm>
            <a:off x="8017669" y="2522254"/>
            <a:ext cx="5580000" cy="4968000"/>
          </a:xfrm>
          <a:prstGeom prst="roundRect">
            <a:avLst/>
          </a:prstGeom>
          <a:solidFill>
            <a:srgbClr val="FFFFFF"/>
          </a:solidFill>
        </p:spPr>
        <p:txBody>
          <a:bodyPr wrap="square" lIns="180000" tIns="180000" rIns="180000" bIns="180000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ru-RU" sz="2200" dirty="0">
                <a:solidFill>
                  <a:srgbClr val="80BC4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Сеточный лабиринт абсолютно новый вид экстремального развлечения в мире. Будет интересен посетителям любого возраста. Это почти как веревочный парк только лучше! Лабиринты не требуют дополнительных расходов на снаряжение и обслуживаются минимальным количеством инструкторов.</a:t>
            </a:r>
          </a:p>
          <a:p>
            <a:pPr lvl="0" algn="just">
              <a:lnSpc>
                <a:spcPct val="107000"/>
              </a:lnSpc>
            </a:pPr>
            <a:r>
              <a:rPr lang="ru-RU" sz="2200" dirty="0">
                <a:solidFill>
                  <a:srgbClr val="80BC4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Почти как батут, но безопаснее.</a:t>
            </a:r>
          </a:p>
          <a:p>
            <a:endParaRPr lang="ru-RU" sz="2200" dirty="0">
              <a:solidFill>
                <a:srgbClr val="80BC42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8B833BB-11B3-4780-BCF4-933FA4AE0E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524942" y="1679789"/>
            <a:ext cx="1219200" cy="24087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27C41B0-41CE-4308-9C21-1519D973A98A}"/>
              </a:ext>
            </a:extLst>
          </p:cNvPr>
          <p:cNvSpPr txBox="1"/>
          <p:nvPr/>
        </p:nvSpPr>
        <p:spPr>
          <a:xfrm rot="16200000">
            <a:off x="12359213" y="137726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gopark.ru</a:t>
            </a:r>
            <a:endParaRPr lang="ru-RU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717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33C730-BFEB-45A2-9D5D-7F14FA2A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05" y="0"/>
            <a:ext cx="13275732" cy="746760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FF95E3F-D4D0-4EF8-9549-9269B24A46E4}"/>
              </a:ext>
            </a:extLst>
          </p:cNvPr>
          <p:cNvSpPr/>
          <p:nvPr/>
        </p:nvSpPr>
        <p:spPr>
          <a:xfrm>
            <a:off x="9998869" y="-18415"/>
            <a:ext cx="3445669" cy="7581265"/>
          </a:xfrm>
          <a:prstGeom prst="rect">
            <a:avLst/>
          </a:prstGeom>
          <a:solidFill>
            <a:srgbClr val="80B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F34CA56-08AD-4E02-BED4-AD4AD88C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3</a:t>
            </a:fld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3CD16D53-9CC9-4CE9-B478-9E09792304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075069" y="436089"/>
            <a:ext cx="3505199" cy="2126135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solidFill>
                  <a:schemeClr val="bg1"/>
                </a:solidFill>
              </a:rPr>
              <a:t>Сеточные лабиринты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901DA1-32CE-4B49-B968-12B68A4E3F81}"/>
              </a:ext>
            </a:extLst>
          </p:cNvPr>
          <p:cNvSpPr txBox="1"/>
          <p:nvPr/>
        </p:nvSpPr>
        <p:spPr>
          <a:xfrm>
            <a:off x="8356680" y="2200267"/>
            <a:ext cx="4932000" cy="4896000"/>
          </a:xfrm>
          <a:prstGeom prst="roundRect">
            <a:avLst/>
          </a:prstGeom>
          <a:solidFill>
            <a:srgbClr val="FFFFFF"/>
          </a:solidFill>
        </p:spPr>
        <p:txBody>
          <a:bodyPr wrap="square" lIns="180000" tIns="180000" rIns="180000" bIns="180000">
            <a:spAutoFit/>
          </a:bodyPr>
          <a:lstStyle/>
          <a:p>
            <a:pPr algn="just"/>
            <a:r>
              <a:rPr lang="ru-RU" sz="2400" dirty="0">
                <a:solidFill>
                  <a:srgbClr val="80BC42"/>
                </a:solidFill>
                <a:latin typeface="+mj-lt"/>
                <a:cs typeface="Calibri" panose="020F0502020204030204" pitchFamily="34" charset="0"/>
              </a:rPr>
              <a:t>В качестве несущего каната используется </a:t>
            </a:r>
            <a:r>
              <a:rPr lang="ru-RU" sz="2400" dirty="0" err="1">
                <a:solidFill>
                  <a:srgbClr val="80BC42"/>
                </a:solidFill>
                <a:latin typeface="+mj-lt"/>
                <a:cs typeface="Calibri" panose="020F0502020204030204" pitchFamily="34" charset="0"/>
              </a:rPr>
              <a:t>грузолюдской</a:t>
            </a:r>
            <a:r>
              <a:rPr lang="ru-RU" sz="2400" dirty="0">
                <a:solidFill>
                  <a:srgbClr val="80BC42"/>
                </a:solidFill>
                <a:latin typeface="+mj-lt"/>
                <a:cs typeface="Calibri" panose="020F0502020204030204" pitchFamily="34" charset="0"/>
              </a:rPr>
              <a:t> трос – такой же как в лифтах, с огромных запасом прочности и с безупречным контролем качества на заводе-изготовителе. Помимо этого, лабиринт затянут сетью с 4-х сторон и выбраться из него можно только в предусмотренных местах. </a:t>
            </a:r>
          </a:p>
          <a:p>
            <a:r>
              <a:rPr lang="ru-RU" sz="2400" dirty="0">
                <a:solidFill>
                  <a:srgbClr val="80BC42"/>
                </a:solidFill>
                <a:latin typeface="+mj-lt"/>
                <a:ea typeface="+mn-ea"/>
                <a:cs typeface="Calibri" panose="020F0502020204030204" pitchFamily="34" charset="0"/>
              </a:rPr>
              <a:t> </a:t>
            </a:r>
            <a:endParaRPr lang="ru-RU" sz="2200" dirty="0">
              <a:solidFill>
                <a:srgbClr val="80BC42"/>
              </a:solidFill>
              <a:latin typeface="+mj-lt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8B833BB-11B3-4780-BCF4-933FA4AE0E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524942" y="1679789"/>
            <a:ext cx="1219200" cy="24087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27C41B0-41CE-4308-9C21-1519D973A98A}"/>
              </a:ext>
            </a:extLst>
          </p:cNvPr>
          <p:cNvSpPr txBox="1"/>
          <p:nvPr/>
        </p:nvSpPr>
        <p:spPr>
          <a:xfrm rot="16200000">
            <a:off x="12359213" y="137726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gopark.ru</a:t>
            </a:r>
            <a:endParaRPr lang="ru-RU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11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FF95E3F-D4D0-4EF8-9549-9269B24A46E4}"/>
              </a:ext>
            </a:extLst>
          </p:cNvPr>
          <p:cNvSpPr/>
          <p:nvPr/>
        </p:nvSpPr>
        <p:spPr>
          <a:xfrm>
            <a:off x="8551069" y="-8522"/>
            <a:ext cx="4893469" cy="7581265"/>
          </a:xfrm>
          <a:prstGeom prst="rect">
            <a:avLst/>
          </a:prstGeom>
          <a:solidFill>
            <a:srgbClr val="80B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F34CA56-08AD-4E02-BED4-AD4AD88C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4</a:t>
            </a:fld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3CD16D53-9CC9-4CE9-B478-9E09792304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563726" y="433137"/>
            <a:ext cx="3016542" cy="2433888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solidFill>
                  <a:schemeClr val="bg1"/>
                </a:solidFill>
              </a:rPr>
              <a:t>Сеточные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bg1"/>
                </a:solidFill>
              </a:rPr>
              <a:t>лабиринты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8B833BB-11B3-4780-BCF4-933FA4AE0E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524942" y="1679789"/>
            <a:ext cx="1219200" cy="24087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27C41B0-41CE-4308-9C21-1519D973A98A}"/>
              </a:ext>
            </a:extLst>
          </p:cNvPr>
          <p:cNvSpPr txBox="1"/>
          <p:nvPr/>
        </p:nvSpPr>
        <p:spPr>
          <a:xfrm rot="16200000">
            <a:off x="12359213" y="137726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gopark.ru</a:t>
            </a:r>
            <a:endParaRPr lang="ru-RU" sz="1200" dirty="0">
              <a:solidFill>
                <a:srgbClr val="FFFFFF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F910B7-EA87-40C6-8F8E-AB222462B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0"/>
            <a:ext cx="10304197" cy="756285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F901DA1-32CE-4B49-B968-12B68A4E3F81}"/>
              </a:ext>
            </a:extLst>
          </p:cNvPr>
          <p:cNvSpPr txBox="1"/>
          <p:nvPr/>
        </p:nvSpPr>
        <p:spPr>
          <a:xfrm>
            <a:off x="9228113" y="2599720"/>
            <a:ext cx="4023812" cy="3160389"/>
          </a:xfrm>
          <a:prstGeom prst="roundRect">
            <a:avLst/>
          </a:prstGeom>
          <a:solidFill>
            <a:srgbClr val="FFFFFF"/>
          </a:solidFill>
        </p:spPr>
        <p:txBody>
          <a:bodyPr wrap="square" lIns="180000" tIns="180000" rIns="180000" bIns="180000">
            <a:spAutoFit/>
          </a:bodyPr>
          <a:lstStyle/>
          <a:p>
            <a:r>
              <a:rPr lang="ru-RU" sz="2400" dirty="0">
                <a:solidFill>
                  <a:srgbClr val="80BC42"/>
                </a:solidFill>
                <a:cs typeface="Calibri" panose="020F0502020204030204" pitchFamily="34" charset="0"/>
              </a:rPr>
              <a:t>Крепятся к деревьям в парке, в лесу, в тайге. </a:t>
            </a:r>
          </a:p>
          <a:p>
            <a:r>
              <a:rPr lang="ru-RU" sz="2400" dirty="0">
                <a:solidFill>
                  <a:srgbClr val="80BC42"/>
                </a:solidFill>
                <a:cs typeface="Calibri" panose="020F0502020204030204" pitchFamily="34" charset="0"/>
              </a:rPr>
              <a:t>Конструкция предусматривает простую консервацию на зиму.</a:t>
            </a:r>
          </a:p>
          <a:p>
            <a:endParaRPr lang="ru-RU" dirty="0">
              <a:solidFill>
                <a:srgbClr val="80BC42"/>
              </a:solidFill>
              <a:latin typeface="+mj-lt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006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FF95E3F-D4D0-4EF8-9549-9269B24A46E4}"/>
              </a:ext>
            </a:extLst>
          </p:cNvPr>
          <p:cNvSpPr/>
          <p:nvPr/>
        </p:nvSpPr>
        <p:spPr>
          <a:xfrm>
            <a:off x="1" y="0"/>
            <a:ext cx="13444538" cy="7581265"/>
          </a:xfrm>
          <a:prstGeom prst="rect">
            <a:avLst/>
          </a:prstGeom>
          <a:solidFill>
            <a:srgbClr val="80B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E48674-074F-4FA9-BCC7-884CB568A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19" t="6794" r="12536" b="-6794"/>
          <a:stretch/>
        </p:blipFill>
        <p:spPr>
          <a:xfrm>
            <a:off x="0" y="1009"/>
            <a:ext cx="9851961" cy="8086548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F34CA56-08AD-4E02-BED4-AD4AD88C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5</a:t>
            </a:fld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3CD16D53-9CC9-4CE9-B478-9E09792304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075069" y="428625"/>
            <a:ext cx="2362200" cy="994611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solidFill>
                  <a:schemeClr val="bg1"/>
                </a:solidFill>
              </a:rPr>
              <a:t>Сеточные лабиринты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901DA1-32CE-4B49-B968-12B68A4E3F81}"/>
              </a:ext>
            </a:extLst>
          </p:cNvPr>
          <p:cNvSpPr txBox="1"/>
          <p:nvPr/>
        </p:nvSpPr>
        <p:spPr>
          <a:xfrm>
            <a:off x="9091578" y="2673857"/>
            <a:ext cx="4163400" cy="3160389"/>
          </a:xfrm>
          <a:prstGeom prst="roundRect">
            <a:avLst/>
          </a:prstGeom>
          <a:solidFill>
            <a:srgbClr val="FFFFFF"/>
          </a:solidFill>
        </p:spPr>
        <p:txBody>
          <a:bodyPr wrap="square" lIns="180000" tIns="180000" rIns="180000" bIns="180000">
            <a:spAutoFit/>
          </a:bodyPr>
          <a:lstStyle/>
          <a:p>
            <a:pPr algn="ctr"/>
            <a:r>
              <a:rPr lang="ru-RU" sz="2400" dirty="0">
                <a:solidFill>
                  <a:srgbClr val="80BC42"/>
                </a:solidFill>
              </a:rPr>
              <a:t>Могут комплектоваться несколькими уровнями на разных высотах, а также дополнены различными элементами.</a:t>
            </a:r>
          </a:p>
          <a:p>
            <a:endParaRPr lang="ru-RU" dirty="0">
              <a:solidFill>
                <a:srgbClr val="80BC42"/>
              </a:solidFill>
              <a:latin typeface="+mj-lt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8B833BB-11B3-4780-BCF4-933FA4AE0E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524942" y="1679789"/>
            <a:ext cx="1219200" cy="24087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27C41B0-41CE-4308-9C21-1519D973A98A}"/>
              </a:ext>
            </a:extLst>
          </p:cNvPr>
          <p:cNvSpPr txBox="1"/>
          <p:nvPr/>
        </p:nvSpPr>
        <p:spPr>
          <a:xfrm rot="16200000">
            <a:off x="12359213" y="137726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gopark.ru</a:t>
            </a:r>
            <a:endParaRPr lang="ru-RU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425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B44F0D-1390-870D-A62F-A7B328F9F7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900"/>
                    </a14:imgEffect>
                    <a14:imgEffect>
                      <a14:saturation sat="116000"/>
                    </a14:imgEffect>
                    <a14:imgEffect>
                      <a14:brightnessContrast bright="3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823" b="26268"/>
          <a:stretch/>
        </p:blipFill>
        <p:spPr>
          <a:xfrm>
            <a:off x="435769" y="276225"/>
            <a:ext cx="12573000" cy="4267200"/>
          </a:xfrm>
          <a:prstGeom prst="roundRect">
            <a:avLst>
              <a:gd name="adj" fmla="val 8406"/>
            </a:avLst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8EC1AC-FFED-412D-AC3B-6E48F9A0B467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469" y="3096342"/>
            <a:ext cx="9448800" cy="1866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4F3FB0-D5CF-4522-A289-C49FD02B1FA9}"/>
              </a:ext>
            </a:extLst>
          </p:cNvPr>
          <p:cNvSpPr txBox="1"/>
          <p:nvPr/>
        </p:nvSpPr>
        <p:spPr>
          <a:xfrm>
            <a:off x="3360420" y="5381625"/>
            <a:ext cx="6720840" cy="810810"/>
          </a:xfrm>
          <a:prstGeom prst="roundRect">
            <a:avLst/>
          </a:prstGeom>
          <a:solidFill>
            <a:srgbClr val="FFFFFF"/>
          </a:solidFill>
        </p:spPr>
        <p:txBody>
          <a:bodyPr wrap="square" lIns="180000" tIns="180000" rIns="180000" bIns="180000">
            <a:spAutoFit/>
          </a:bodyPr>
          <a:lstStyle/>
          <a:p>
            <a:pPr algn="ctr"/>
            <a:r>
              <a:rPr lang="ru-RU" sz="2400" b="1" kern="100" dirty="0">
                <a:solidFill>
                  <a:srgbClr val="80BC42"/>
                </a:solidFill>
                <a:latin typeface="+mj-lt"/>
                <a:cs typeface="Times New Roman" panose="02020603050405020304" pitchFamily="18" charset="0"/>
              </a:rPr>
              <a:t>ДЕЛАЕМ МИР ЯРЧЕ</a:t>
            </a:r>
            <a:endParaRPr lang="ru-RU" sz="2400" b="1" dirty="0">
              <a:solidFill>
                <a:srgbClr val="80BC42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FB9697-40BA-4056-951C-A91CF9AB9F86}"/>
              </a:ext>
            </a:extLst>
          </p:cNvPr>
          <p:cNvSpPr txBox="1"/>
          <p:nvPr/>
        </p:nvSpPr>
        <p:spPr>
          <a:xfrm>
            <a:off x="2935129" y="6753225"/>
            <a:ext cx="7574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-13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gopark.ru    |   </a:t>
            </a:r>
            <a:r>
              <a:rPr lang="en-US" sz="2000" spc="-6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gopark@gopark</a:t>
            </a:r>
            <a:r>
              <a:rPr lang="en-US" sz="20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.</a:t>
            </a:r>
            <a:r>
              <a:rPr lang="en-US" sz="2000" spc="-6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ru    |    8(800)550-41-67</a:t>
            </a:r>
          </a:p>
        </p:txBody>
      </p:sp>
    </p:spTree>
    <p:extLst>
      <p:ext uri="{BB962C8B-B14F-4D97-AF65-F5344CB8AC3E}">
        <p14:creationId xmlns:p14="http://schemas.microsoft.com/office/powerpoint/2010/main" val="5370307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7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9035</TotalTime>
  <Words>165</Words>
  <Application>Microsoft Office PowerPoint</Application>
  <PresentationFormat>Произвольный</PresentationFormat>
  <Paragraphs>23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Helvetica</vt:lpstr>
      <vt:lpstr>Open 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Подуто</dc:creator>
  <cp:lastModifiedBy>Владимир</cp:lastModifiedBy>
  <cp:revision>88</cp:revision>
  <dcterms:created xsi:type="dcterms:W3CDTF">2023-07-17T12:03:12Z</dcterms:created>
  <dcterms:modified xsi:type="dcterms:W3CDTF">2024-03-19T11:39:59Z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2019-12-05T00:00:00Z</vt:filetime>
  </property>
  <property fmtid="{D5CDD505-2E9C-101B-9397-08002B2CF9AE}" pid="3" name="Creator">
    <vt:lpwstr>ARCHICAD (GSPublisherVersion: 0.0.100.100)</vt:lpwstr>
  </property>
  <property fmtid="{D5CDD505-2E9C-101B-9397-08002B2CF9AE}" pid="4" name="LastSaved">
    <vt:filetime>2023-07-17T00:00:00Z</vt:filetime>
  </property>
</Properties>
</file>